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18288000" cy="10287000"/>
  <p:notesSz cx="6858000" cy="9144000"/>
  <p:embeddedFontLst>
    <p:embeddedFont>
      <p:font typeface="Canva Sans" panose="020B0604020202020204" charset="0"/>
      <p:regular r:id="rId16"/>
    </p:embeddedFont>
    <p:embeddedFont>
      <p:font typeface="Canva Sans Bold" panose="020B0604020202020204" charset="0"/>
      <p:regular r:id="rId17"/>
    </p:embeddedFont>
    <p:embeddedFont>
      <p:font typeface="Roboto" panose="02000000000000000000" pitchFamily="2" charset="0"/>
      <p:regular r:id="rId18"/>
    </p:embeddedFont>
    <p:embeddedFont>
      <p:font typeface="Roboto Bold" panose="02000000000000000000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sv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7074" b="-1148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2776962" y="1967572"/>
            <a:ext cx="12734075" cy="339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010"/>
              </a:lnSpc>
            </a:pPr>
            <a:r>
              <a:rPr lang="en-US" sz="13010">
                <a:solidFill>
                  <a:srgbClr val="120202"/>
                </a:solidFill>
                <a:latin typeface="Roboto Bold"/>
              </a:rPr>
              <a:t>WELCOME TO</a:t>
            </a:r>
          </a:p>
          <a:p>
            <a:pPr>
              <a:lnSpc>
                <a:spcPts val="13010"/>
              </a:lnSpc>
            </a:pPr>
            <a:r>
              <a:rPr lang="en-US" sz="13010">
                <a:solidFill>
                  <a:srgbClr val="120202"/>
                </a:solidFill>
                <a:latin typeface="Roboto Bold"/>
              </a:rPr>
              <a:t>EDUFUSION</a:t>
            </a:r>
          </a:p>
        </p:txBody>
      </p:sp>
      <p:sp>
        <p:nvSpPr>
          <p:cNvPr id="4" name="Freeform 4"/>
          <p:cNvSpPr/>
          <p:nvPr/>
        </p:nvSpPr>
        <p:spPr>
          <a:xfrm rot="-5400000">
            <a:off x="7186944" y="601646"/>
            <a:ext cx="6602312" cy="5341871"/>
          </a:xfrm>
          <a:custGeom>
            <a:avLst/>
            <a:gdLst/>
            <a:ahLst/>
            <a:cxnLst/>
            <a:rect l="l" t="t" r="r" b="b"/>
            <a:pathLst>
              <a:path w="6602312" h="5341871">
                <a:moveTo>
                  <a:pt x="0" y="0"/>
                </a:moveTo>
                <a:lnTo>
                  <a:pt x="6602313" y="0"/>
                </a:lnTo>
                <a:lnTo>
                  <a:pt x="6602313" y="5341871"/>
                </a:lnTo>
                <a:lnTo>
                  <a:pt x="0" y="53418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 rot="-10800000">
            <a:off x="0" y="5796271"/>
            <a:ext cx="11100679" cy="8981458"/>
          </a:xfrm>
          <a:custGeom>
            <a:avLst/>
            <a:gdLst/>
            <a:ahLst/>
            <a:cxnLst/>
            <a:rect l="l" t="t" r="r" b="b"/>
            <a:pathLst>
              <a:path w="11100679" h="8981458">
                <a:moveTo>
                  <a:pt x="0" y="0"/>
                </a:moveTo>
                <a:lnTo>
                  <a:pt x="11100679" y="0"/>
                </a:lnTo>
                <a:lnTo>
                  <a:pt x="11100679" y="8981458"/>
                </a:lnTo>
                <a:lnTo>
                  <a:pt x="0" y="89814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15687596" y="0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4"/>
                </a:lnTo>
                <a:lnTo>
                  <a:pt x="0" y="26004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7" name="Freeform 7"/>
          <p:cNvSpPr/>
          <p:nvPr/>
        </p:nvSpPr>
        <p:spPr>
          <a:xfrm>
            <a:off x="13306199" y="8723793"/>
            <a:ext cx="5436174" cy="1834709"/>
          </a:xfrm>
          <a:custGeom>
            <a:avLst/>
            <a:gdLst/>
            <a:ahLst/>
            <a:cxnLst/>
            <a:rect l="l" t="t" r="r" b="b"/>
            <a:pathLst>
              <a:path w="5436174" h="1834709">
                <a:moveTo>
                  <a:pt x="0" y="0"/>
                </a:moveTo>
                <a:lnTo>
                  <a:pt x="5436175" y="0"/>
                </a:lnTo>
                <a:lnTo>
                  <a:pt x="5436175" y="1834709"/>
                </a:lnTo>
                <a:lnTo>
                  <a:pt x="0" y="183470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8" name="TextBox 8"/>
          <p:cNvSpPr txBox="1"/>
          <p:nvPr/>
        </p:nvSpPr>
        <p:spPr>
          <a:xfrm>
            <a:off x="2776962" y="1967572"/>
            <a:ext cx="12603783" cy="33975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010"/>
              </a:lnSpc>
            </a:pPr>
            <a:r>
              <a:rPr lang="en-US" sz="13010">
                <a:solidFill>
                  <a:srgbClr val="120202"/>
                </a:solidFill>
                <a:latin typeface="Roboto Bold"/>
              </a:rPr>
              <a:t>WELCOME TO</a:t>
            </a:r>
          </a:p>
          <a:p>
            <a:pPr>
              <a:lnSpc>
                <a:spcPts val="13010"/>
              </a:lnSpc>
            </a:pPr>
            <a:r>
              <a:rPr lang="en-US" sz="13010">
                <a:solidFill>
                  <a:srgbClr val="120202"/>
                </a:solidFill>
                <a:latin typeface="Roboto Bold"/>
              </a:rPr>
              <a:t>EDUFUSION !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776962" y="6691883"/>
            <a:ext cx="5744536" cy="17354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19"/>
              </a:lnSpc>
              <a:spcBef>
                <a:spcPct val="0"/>
              </a:spcBef>
            </a:pPr>
            <a:r>
              <a:rPr lang="en-US" sz="3299">
                <a:solidFill>
                  <a:srgbClr val="120202"/>
                </a:solidFill>
                <a:latin typeface="Roboto"/>
              </a:rPr>
              <a:t>In the digital age, education is no longer confined to the walls of a classroom..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029943">
            <a:off x="-2090416" y="-85393"/>
            <a:ext cx="11073522" cy="8959486"/>
          </a:xfrm>
          <a:custGeom>
            <a:avLst/>
            <a:gdLst/>
            <a:ahLst/>
            <a:cxnLst/>
            <a:rect l="l" t="t" r="r" b="b"/>
            <a:pathLst>
              <a:path w="11073522" h="8959486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959098" y="8281591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5"/>
                </a:lnTo>
                <a:lnTo>
                  <a:pt x="0" y="26004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050960" y="1420700"/>
            <a:ext cx="14186080" cy="8866300"/>
          </a:xfrm>
          <a:custGeom>
            <a:avLst/>
            <a:gdLst/>
            <a:ahLst/>
            <a:cxnLst/>
            <a:rect l="l" t="t" r="r" b="b"/>
            <a:pathLst>
              <a:path w="14186080" h="8866300">
                <a:moveTo>
                  <a:pt x="0" y="0"/>
                </a:moveTo>
                <a:lnTo>
                  <a:pt x="14186080" y="0"/>
                </a:lnTo>
                <a:lnTo>
                  <a:pt x="14186080" y="8866300"/>
                </a:lnTo>
                <a:lnTo>
                  <a:pt x="0" y="8866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2050960" y="1296113"/>
            <a:ext cx="14186080" cy="9226152"/>
          </a:xfrm>
          <a:custGeom>
            <a:avLst/>
            <a:gdLst/>
            <a:ahLst/>
            <a:cxnLst/>
            <a:rect l="l" t="t" r="r" b="b"/>
            <a:pathLst>
              <a:path w="14186080" h="9226152">
                <a:moveTo>
                  <a:pt x="0" y="0"/>
                </a:moveTo>
                <a:lnTo>
                  <a:pt x="14186080" y="0"/>
                </a:lnTo>
                <a:lnTo>
                  <a:pt x="14186080" y="9226152"/>
                </a:lnTo>
                <a:lnTo>
                  <a:pt x="0" y="92261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t="-615" b="-615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420542" y="248363"/>
            <a:ext cx="1432891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WEBSITE PROTOTYPE</a:t>
            </a:r>
          </a:p>
        </p:txBody>
      </p:sp>
    </p:spTree>
  </p:cSld>
  <p:clrMapOvr>
    <a:masterClrMapping/>
  </p:clrMapOvr>
  <p:transition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029943">
            <a:off x="-2090416" y="-85393"/>
            <a:ext cx="11073522" cy="8959486"/>
          </a:xfrm>
          <a:custGeom>
            <a:avLst/>
            <a:gdLst/>
            <a:ahLst/>
            <a:cxnLst/>
            <a:rect l="l" t="t" r="r" b="b"/>
            <a:pathLst>
              <a:path w="11073522" h="8959486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959098" y="8281591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5"/>
                </a:lnTo>
                <a:lnTo>
                  <a:pt x="0" y="26004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1927791" y="1436560"/>
            <a:ext cx="14160704" cy="8850440"/>
          </a:xfrm>
          <a:custGeom>
            <a:avLst/>
            <a:gdLst/>
            <a:ahLst/>
            <a:cxnLst/>
            <a:rect l="l" t="t" r="r" b="b"/>
            <a:pathLst>
              <a:path w="14160704" h="8850440">
                <a:moveTo>
                  <a:pt x="0" y="0"/>
                </a:moveTo>
                <a:lnTo>
                  <a:pt x="14160704" y="0"/>
                </a:lnTo>
                <a:lnTo>
                  <a:pt x="14160704" y="8850440"/>
                </a:lnTo>
                <a:lnTo>
                  <a:pt x="0" y="885044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420542" y="248363"/>
            <a:ext cx="1432891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WEBSITE PROTOTYPE</a:t>
            </a:r>
          </a:p>
        </p:txBody>
      </p:sp>
    </p:spTree>
  </p:cSld>
  <p:clrMapOvr>
    <a:masterClrMapping/>
  </p:clrMapOvr>
  <p:transition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029943">
            <a:off x="-2090416" y="-85393"/>
            <a:ext cx="11073522" cy="8959486"/>
          </a:xfrm>
          <a:custGeom>
            <a:avLst/>
            <a:gdLst/>
            <a:ahLst/>
            <a:cxnLst/>
            <a:rect l="l" t="t" r="r" b="b"/>
            <a:pathLst>
              <a:path w="11073522" h="8959486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959098" y="8281591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5"/>
                </a:lnTo>
                <a:lnTo>
                  <a:pt x="0" y="26004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8658003" y="1447466"/>
            <a:ext cx="7542192" cy="8726311"/>
          </a:xfrm>
          <a:custGeom>
            <a:avLst/>
            <a:gdLst/>
            <a:ahLst/>
            <a:cxnLst/>
            <a:rect l="l" t="t" r="r" b="b"/>
            <a:pathLst>
              <a:path w="7542192" h="8726311">
                <a:moveTo>
                  <a:pt x="0" y="0"/>
                </a:moveTo>
                <a:lnTo>
                  <a:pt x="7542192" y="0"/>
                </a:lnTo>
                <a:lnTo>
                  <a:pt x="7542192" y="8726311"/>
                </a:lnTo>
                <a:lnTo>
                  <a:pt x="0" y="872631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b="-3951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0" y="317514"/>
            <a:ext cx="12044575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120202"/>
                </a:solidFill>
                <a:latin typeface="Canva Sans Bold"/>
              </a:rPr>
              <a:t>CV CREATION IS AUTOMATED NOW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72018" y="1704048"/>
            <a:ext cx="8017080" cy="29806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20202"/>
                </a:solidFill>
                <a:latin typeface="Canva Sans"/>
              </a:rPr>
              <a:t>EDUFUSION make it easier to builld cv and start searching for internship and make it easier for organizations to search for your profile and see the skills you have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2018" y="4929636"/>
            <a:ext cx="8017080" cy="11804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120202"/>
                </a:solidFill>
                <a:latin typeface="Canva Sans"/>
              </a:rPr>
              <a:t>You can easilly find jobs using this website</a:t>
            </a:r>
          </a:p>
        </p:txBody>
      </p:sp>
    </p:spTree>
  </p:cSld>
  <p:clrMapOvr>
    <a:masterClrMapping/>
  </p:clrMapOvr>
  <p:transition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029943">
            <a:off x="-2090416" y="-85393"/>
            <a:ext cx="11073522" cy="8959486"/>
          </a:xfrm>
          <a:custGeom>
            <a:avLst/>
            <a:gdLst/>
            <a:ahLst/>
            <a:cxnLst/>
            <a:rect l="l" t="t" r="r" b="b"/>
            <a:pathLst>
              <a:path w="11073522" h="8959486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95350"/>
            <a:ext cx="5788689" cy="21145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JOIN US ON OUR JOURNEY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39052" y="3502175"/>
            <a:ext cx="5866015" cy="1736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20202"/>
                </a:solidFill>
                <a:latin typeface="Roboto"/>
              </a:rPr>
              <a:t>EduFusion offers a transformative approach to education, combining innovation and expertise to empower learners worldwide.</a:t>
            </a:r>
          </a:p>
        </p:txBody>
      </p:sp>
      <p:sp>
        <p:nvSpPr>
          <p:cNvPr id="6" name="Freeform 6"/>
          <p:cNvSpPr/>
          <p:nvPr/>
        </p:nvSpPr>
        <p:spPr>
          <a:xfrm>
            <a:off x="15800819" y="7958098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4"/>
                </a:lnTo>
                <a:lnTo>
                  <a:pt x="0" y="2600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671483">
            <a:off x="-753101" y="-3912632"/>
            <a:ext cx="16021601" cy="12962931"/>
          </a:xfrm>
          <a:custGeom>
            <a:avLst/>
            <a:gdLst/>
            <a:ahLst/>
            <a:cxnLst/>
            <a:rect l="l" t="t" r="r" b="b"/>
            <a:pathLst>
              <a:path w="16021601" h="12962931">
                <a:moveTo>
                  <a:pt x="0" y="0"/>
                </a:moveTo>
                <a:lnTo>
                  <a:pt x="16021600" y="0"/>
                </a:lnTo>
                <a:lnTo>
                  <a:pt x="16021600" y="12962932"/>
                </a:lnTo>
                <a:lnTo>
                  <a:pt x="0" y="129629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4590251" y="2292609"/>
            <a:ext cx="9107498" cy="23333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914"/>
              </a:lnSpc>
              <a:spcBef>
                <a:spcPct val="0"/>
              </a:spcBef>
            </a:pPr>
            <a:r>
              <a:rPr lang="en-US" sz="13510">
                <a:solidFill>
                  <a:srgbClr val="120202"/>
                </a:solidFill>
                <a:latin typeface="Roboto Bold"/>
              </a:rPr>
              <a:t>Thank You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428504" y="4444990"/>
            <a:ext cx="9673612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599"/>
              </a:lnSpc>
              <a:spcBef>
                <a:spcPct val="0"/>
              </a:spcBef>
            </a:pPr>
            <a:r>
              <a:rPr lang="en-US" sz="8999">
                <a:solidFill>
                  <a:srgbClr val="120202"/>
                </a:solidFill>
                <a:latin typeface="Roboto"/>
              </a:rPr>
              <a:t>For Your Attention</a:t>
            </a:r>
          </a:p>
        </p:txBody>
      </p:sp>
      <p:sp>
        <p:nvSpPr>
          <p:cNvPr id="5" name="Freeform 5"/>
          <p:cNvSpPr/>
          <p:nvPr/>
        </p:nvSpPr>
        <p:spPr>
          <a:xfrm>
            <a:off x="7257699" y="6779206"/>
            <a:ext cx="3109907" cy="3109907"/>
          </a:xfrm>
          <a:custGeom>
            <a:avLst/>
            <a:gdLst/>
            <a:ahLst/>
            <a:cxnLst/>
            <a:rect l="l" t="t" r="r" b="b"/>
            <a:pathLst>
              <a:path w="3109907" h="3109907">
                <a:moveTo>
                  <a:pt x="0" y="0"/>
                </a:moveTo>
                <a:lnTo>
                  <a:pt x="3109907" y="0"/>
                </a:lnTo>
                <a:lnTo>
                  <a:pt x="3109907" y="3109906"/>
                </a:lnTo>
                <a:lnTo>
                  <a:pt x="0" y="310990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push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144000" cy="10287000"/>
            <a:chOff x="0" y="0"/>
            <a:chExt cx="12192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20370" r="20370"/>
            <a:stretch>
              <a:fillRect/>
            </a:stretch>
          </p:blipFill>
          <p:spPr>
            <a:xfrm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id="4" name="Freeform 4"/>
          <p:cNvSpPr/>
          <p:nvPr/>
        </p:nvSpPr>
        <p:spPr>
          <a:xfrm rot="-8732473">
            <a:off x="-3838502" y="-2259836"/>
            <a:ext cx="13008117" cy="10524749"/>
          </a:xfrm>
          <a:custGeom>
            <a:avLst/>
            <a:gdLst/>
            <a:ahLst/>
            <a:cxnLst/>
            <a:rect l="l" t="t" r="r" b="b"/>
            <a:pathLst>
              <a:path w="13008117" h="10524749">
                <a:moveTo>
                  <a:pt x="0" y="0"/>
                </a:moveTo>
                <a:lnTo>
                  <a:pt x="13008117" y="0"/>
                </a:lnTo>
                <a:lnTo>
                  <a:pt x="13008117" y="10524748"/>
                </a:lnTo>
                <a:lnTo>
                  <a:pt x="0" y="1052474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1561246" y="3348121"/>
            <a:ext cx="785728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BREIF INTRODUCTION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561246" y="5068953"/>
            <a:ext cx="5726317" cy="30511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20202"/>
                </a:solidFill>
                <a:latin typeface="Roboto"/>
              </a:rPr>
              <a:t>EduFusion is an innovative e-learning platform dedicated to revolutionizing education through personalized learning experiences using AI. Our mission is to empower learners worldwide by providing accessible, engaging, and effective educational solutions.</a:t>
            </a:r>
          </a:p>
        </p:txBody>
      </p:sp>
      <p:sp>
        <p:nvSpPr>
          <p:cNvPr id="7" name="Freeform 7"/>
          <p:cNvSpPr/>
          <p:nvPr/>
        </p:nvSpPr>
        <p:spPr>
          <a:xfrm>
            <a:off x="15800819" y="7958098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4"/>
                </a:lnTo>
                <a:lnTo>
                  <a:pt x="0" y="26004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732473">
            <a:off x="-3838502" y="-2259836"/>
            <a:ext cx="13008117" cy="10524749"/>
          </a:xfrm>
          <a:custGeom>
            <a:avLst/>
            <a:gdLst/>
            <a:ahLst/>
            <a:cxnLst/>
            <a:rect l="l" t="t" r="r" b="b"/>
            <a:pathLst>
              <a:path w="13008117" h="10524749">
                <a:moveTo>
                  <a:pt x="0" y="0"/>
                </a:moveTo>
                <a:lnTo>
                  <a:pt x="13008117" y="0"/>
                </a:lnTo>
                <a:lnTo>
                  <a:pt x="13008117" y="10524748"/>
                </a:lnTo>
                <a:lnTo>
                  <a:pt x="0" y="1052474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5476994" y="613286"/>
            <a:ext cx="7857284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ABOUT ME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409256" y="3250277"/>
            <a:ext cx="7850044" cy="44907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120202"/>
                </a:solidFill>
                <a:latin typeface="Roboto"/>
              </a:rPr>
              <a:t>“Malek Maghraoui” a fullStack web developer (MERN stack). i’m 19 yo, studying PLSI in ISIMS, participated in 5 hackatons in total, also tried game dev, Ai dev with python (TensorFlow), worrked with models from hugging face platfrom into websites to make a functional websites based on Ai</a:t>
            </a:r>
          </a:p>
        </p:txBody>
      </p:sp>
      <p:sp>
        <p:nvSpPr>
          <p:cNvPr id="5" name="Freeform 5"/>
          <p:cNvSpPr/>
          <p:nvPr/>
        </p:nvSpPr>
        <p:spPr>
          <a:xfrm>
            <a:off x="15800819" y="7958098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4"/>
                </a:lnTo>
                <a:lnTo>
                  <a:pt x="0" y="2600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Freeform 6"/>
          <p:cNvSpPr/>
          <p:nvPr/>
        </p:nvSpPr>
        <p:spPr>
          <a:xfrm>
            <a:off x="617584" y="2122768"/>
            <a:ext cx="7416846" cy="6940578"/>
          </a:xfrm>
          <a:custGeom>
            <a:avLst/>
            <a:gdLst/>
            <a:ahLst/>
            <a:cxnLst/>
            <a:rect l="l" t="t" r="r" b="b"/>
            <a:pathLst>
              <a:path w="7416846" h="6940578">
                <a:moveTo>
                  <a:pt x="0" y="0"/>
                </a:moveTo>
                <a:lnTo>
                  <a:pt x="7416847" y="0"/>
                </a:lnTo>
                <a:lnTo>
                  <a:pt x="7416847" y="6940579"/>
                </a:lnTo>
                <a:lnTo>
                  <a:pt x="0" y="694057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276" t="-9589" r="-1276"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4185001">
            <a:off x="8984920" y="-648243"/>
            <a:ext cx="9773032" cy="7907272"/>
          </a:xfrm>
          <a:custGeom>
            <a:avLst/>
            <a:gdLst/>
            <a:ahLst/>
            <a:cxnLst/>
            <a:rect l="l" t="t" r="r" b="b"/>
            <a:pathLst>
              <a:path w="9773032" h="7907272">
                <a:moveTo>
                  <a:pt x="0" y="0"/>
                </a:moveTo>
                <a:lnTo>
                  <a:pt x="9773032" y="0"/>
                </a:lnTo>
                <a:lnTo>
                  <a:pt x="9773032" y="7907272"/>
                </a:lnTo>
                <a:lnTo>
                  <a:pt x="0" y="79072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574464" y="2394137"/>
            <a:ext cx="506900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PROBLEM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574464" y="3735436"/>
            <a:ext cx="5866015" cy="217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20202"/>
                </a:solidFill>
                <a:latin typeface="Roboto"/>
              </a:rPr>
              <a:t> Despite the proliferation of e-learning platforms, many learners struggle to find personalized and engaging educational experiences tailored to their needs and preferences.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0" y="0"/>
            <a:ext cx="9144000" cy="10287000"/>
            <a:chOff x="0" y="0"/>
            <a:chExt cx="12192000" cy="137160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/>
            <a:srcRect l="28139" t="6268" r="16316"/>
            <a:stretch>
              <a:fillRect/>
            </a:stretch>
          </p:blipFill>
          <p:spPr>
            <a:xfrm>
              <a:off x="0" y="0"/>
              <a:ext cx="12192000" cy="1371600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0574464" y="6598193"/>
            <a:ext cx="5866015" cy="15538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>
                <a:solidFill>
                  <a:srgbClr val="737373"/>
                </a:solidFill>
                <a:latin typeface="Roboto"/>
              </a:rPr>
              <a:t>Example: Studies show that traditional online courses often suffer from low completion rates, indicating a disconnect between learners and content.</a:t>
            </a:r>
          </a:p>
        </p:txBody>
      </p:sp>
      <p:sp>
        <p:nvSpPr>
          <p:cNvPr id="8" name="Freeform 8"/>
          <p:cNvSpPr/>
          <p:nvPr/>
        </p:nvSpPr>
        <p:spPr>
          <a:xfrm>
            <a:off x="15800819" y="7958098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4"/>
                </a:lnTo>
                <a:lnTo>
                  <a:pt x="0" y="260040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029943">
            <a:off x="-2090416" y="-85393"/>
            <a:ext cx="11073522" cy="8959486"/>
          </a:xfrm>
          <a:custGeom>
            <a:avLst/>
            <a:gdLst/>
            <a:ahLst/>
            <a:cxnLst/>
            <a:rect l="l" t="t" r="r" b="b"/>
            <a:pathLst>
              <a:path w="11073522" h="8959486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619250" y="3575237"/>
            <a:ext cx="5788689" cy="104767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SOLUTION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619250" y="4841837"/>
            <a:ext cx="5945890" cy="2174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>
                <a:solidFill>
                  <a:srgbClr val="120202"/>
                </a:solidFill>
                <a:latin typeface="Roboto"/>
              </a:rPr>
              <a:t>EduFusion addresses the shortcomings of traditional e-learning platforms by offering a comprehensive solution that combines advanced technology with educational expertise.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50223" y="1527079"/>
            <a:ext cx="3983623" cy="55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120202"/>
                </a:solidFill>
                <a:latin typeface="Roboto Bold"/>
              </a:rPr>
              <a:t>Key Features: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350223" y="2350109"/>
            <a:ext cx="7299477" cy="392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AI-based customization for personalized learning paths</a:t>
            </a:r>
          </a:p>
          <a:p>
            <a:pPr>
              <a:lnSpc>
                <a:spcPts val="3499"/>
              </a:lnSpc>
            </a:pPr>
            <a:endParaRPr lang="en-US" sz="2499">
              <a:solidFill>
                <a:srgbClr val="120202"/>
              </a:solidFill>
              <a:latin typeface="Roboto"/>
            </a:endParaRP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Live webinars with industry experts</a:t>
            </a:r>
          </a:p>
          <a:p>
            <a:pPr>
              <a:lnSpc>
                <a:spcPts val="3499"/>
              </a:lnSpc>
            </a:pPr>
            <a:endParaRPr lang="en-US" sz="2499">
              <a:solidFill>
                <a:srgbClr val="120202"/>
              </a:solidFill>
              <a:latin typeface="Roboto"/>
            </a:endParaRP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Peer-to-peer learning opportunities</a:t>
            </a:r>
          </a:p>
          <a:p>
            <a:pPr>
              <a:lnSpc>
                <a:spcPts val="3499"/>
              </a:lnSpc>
            </a:pPr>
            <a:endParaRPr lang="en-US" sz="2499">
              <a:solidFill>
                <a:srgbClr val="120202"/>
              </a:solidFill>
              <a:latin typeface="Roboto"/>
            </a:endParaRP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Mobile learning app for on-the-go access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120202"/>
              </a:solidFill>
              <a:latin typeface="Roboto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15800819" y="7958098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4"/>
                </a:lnTo>
                <a:lnTo>
                  <a:pt x="0" y="2600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business model canvas&#10;&#10;Description automatically generated">
            <a:extLst>
              <a:ext uri="{FF2B5EF4-FFF2-40B4-BE49-F238E27FC236}">
                <a16:creationId xmlns:a16="http://schemas.microsoft.com/office/drawing/2014/main" id="{9F2FB265-1B72-E43F-3CF4-2320084466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643"/>
            <a:ext cx="18285714" cy="10285714"/>
          </a:xfrm>
          <a:prstGeom prst="rect">
            <a:avLst/>
          </a:prstGeom>
        </p:spPr>
      </p:pic>
      <p:sp>
        <p:nvSpPr>
          <p:cNvPr id="3" name="Freeform 3"/>
          <p:cNvSpPr/>
          <p:nvPr/>
        </p:nvSpPr>
        <p:spPr>
          <a:xfrm>
            <a:off x="16318408" y="8702133"/>
            <a:ext cx="1969592" cy="1969592"/>
          </a:xfrm>
          <a:custGeom>
            <a:avLst/>
            <a:gdLst/>
            <a:ahLst/>
            <a:cxnLst/>
            <a:rect l="l" t="t" r="r" b="b"/>
            <a:pathLst>
              <a:path w="1969592" h="1969592">
                <a:moveTo>
                  <a:pt x="0" y="0"/>
                </a:moveTo>
                <a:lnTo>
                  <a:pt x="1969592" y="0"/>
                </a:lnTo>
                <a:lnTo>
                  <a:pt x="1969592" y="1969592"/>
                </a:lnTo>
                <a:lnTo>
                  <a:pt x="0" y="196959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029943">
            <a:off x="-2090416" y="-85393"/>
            <a:ext cx="11073522" cy="8959486"/>
          </a:xfrm>
          <a:custGeom>
            <a:avLst/>
            <a:gdLst/>
            <a:ahLst/>
            <a:cxnLst/>
            <a:rect l="l" t="t" r="r" b="b"/>
            <a:pathLst>
              <a:path w="11073522" h="8959486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895350"/>
            <a:ext cx="5788689" cy="3181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USER ENGAGEMENT AT EDUFUSION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350223" y="1527079"/>
            <a:ext cx="6442174" cy="5568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120202"/>
                </a:solidFill>
                <a:latin typeface="Roboto Bold"/>
              </a:rPr>
              <a:t>EduFusion engages users through: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50223" y="2350109"/>
            <a:ext cx="7299477" cy="52419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AI-based customization for tailored learning experiences</a:t>
            </a:r>
          </a:p>
          <a:p>
            <a:pPr>
              <a:lnSpc>
                <a:spcPts val="3499"/>
              </a:lnSpc>
            </a:pPr>
            <a:endParaRPr lang="en-US" sz="2499">
              <a:solidFill>
                <a:srgbClr val="120202"/>
              </a:solidFill>
              <a:latin typeface="Roboto"/>
            </a:endParaRP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Live webinars offering interactive learning opportunities</a:t>
            </a:r>
          </a:p>
          <a:p>
            <a:pPr>
              <a:lnSpc>
                <a:spcPts val="3499"/>
              </a:lnSpc>
            </a:pPr>
            <a:endParaRPr lang="en-US" sz="2499">
              <a:solidFill>
                <a:srgbClr val="120202"/>
              </a:solidFill>
              <a:latin typeface="Roboto"/>
            </a:endParaRP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Peer-to-peer learning fostering collaboration and knowledge sharing</a:t>
            </a:r>
          </a:p>
          <a:p>
            <a:pPr>
              <a:lnSpc>
                <a:spcPts val="3499"/>
              </a:lnSpc>
            </a:pPr>
            <a:endParaRPr lang="en-US" sz="2499">
              <a:solidFill>
                <a:srgbClr val="120202"/>
              </a:solidFill>
              <a:latin typeface="Roboto"/>
            </a:endParaRPr>
          </a:p>
          <a:p>
            <a:pPr marL="539749" lvl="1" indent="-269875">
              <a:lnSpc>
                <a:spcPts val="3499"/>
              </a:lnSpc>
              <a:buFont typeface="Arial"/>
              <a:buChar char="•"/>
            </a:pPr>
            <a:r>
              <a:rPr lang="en-US" sz="2499">
                <a:solidFill>
                  <a:srgbClr val="120202"/>
                </a:solidFill>
                <a:latin typeface="Roboto"/>
              </a:rPr>
              <a:t>Mobile learning app for convenient access anytime, anywhere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endParaRPr lang="en-US" sz="2499">
              <a:solidFill>
                <a:srgbClr val="120202"/>
              </a:solidFill>
              <a:latin typeface="Roboto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5800819" y="7958098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4"/>
                </a:lnTo>
                <a:lnTo>
                  <a:pt x="0" y="26004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029943">
            <a:off x="-2090416" y="-85393"/>
            <a:ext cx="11073522" cy="8959486"/>
          </a:xfrm>
          <a:custGeom>
            <a:avLst/>
            <a:gdLst/>
            <a:ahLst/>
            <a:cxnLst/>
            <a:rect l="l" t="t" r="r" b="b"/>
            <a:pathLst>
              <a:path w="11073522" h="8959486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727860" y="1764747"/>
            <a:ext cx="5227504" cy="7493553"/>
          </a:xfrm>
          <a:custGeom>
            <a:avLst/>
            <a:gdLst/>
            <a:ahLst/>
            <a:cxnLst/>
            <a:rect l="l" t="t" r="r" b="b"/>
            <a:pathLst>
              <a:path w="5227504" h="7493553">
                <a:moveTo>
                  <a:pt x="0" y="0"/>
                </a:moveTo>
                <a:lnTo>
                  <a:pt x="5227504" y="0"/>
                </a:lnTo>
                <a:lnTo>
                  <a:pt x="5227504" y="7493553"/>
                </a:lnTo>
                <a:lnTo>
                  <a:pt x="0" y="749355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8354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6838759" y="1764747"/>
            <a:ext cx="10630748" cy="7493553"/>
          </a:xfrm>
          <a:custGeom>
            <a:avLst/>
            <a:gdLst/>
            <a:ahLst/>
            <a:cxnLst/>
            <a:rect l="l" t="t" r="r" b="b"/>
            <a:pathLst>
              <a:path w="10630748" h="7493553">
                <a:moveTo>
                  <a:pt x="0" y="0"/>
                </a:moveTo>
                <a:lnTo>
                  <a:pt x="10630748" y="0"/>
                </a:lnTo>
                <a:lnTo>
                  <a:pt x="10630748" y="7493553"/>
                </a:lnTo>
                <a:lnTo>
                  <a:pt x="0" y="749355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7911" r="-5933"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Freeform 5"/>
          <p:cNvSpPr/>
          <p:nvPr/>
        </p:nvSpPr>
        <p:spPr>
          <a:xfrm>
            <a:off x="15800819" y="7958098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4"/>
                </a:lnTo>
                <a:lnTo>
                  <a:pt x="0" y="260040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6" name="TextBox 6"/>
          <p:cNvSpPr txBox="1"/>
          <p:nvPr/>
        </p:nvSpPr>
        <p:spPr>
          <a:xfrm>
            <a:off x="727860" y="588031"/>
            <a:ext cx="1432891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MOBILE APPLICATION PROTOTYPE</a:t>
            </a:r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7029943">
            <a:off x="-2090416" y="-85393"/>
            <a:ext cx="11073522" cy="8959486"/>
          </a:xfrm>
          <a:custGeom>
            <a:avLst/>
            <a:gdLst/>
            <a:ahLst/>
            <a:cxnLst/>
            <a:rect l="l" t="t" r="r" b="b"/>
            <a:pathLst>
              <a:path w="11073522" h="8959486">
                <a:moveTo>
                  <a:pt x="0" y="0"/>
                </a:moveTo>
                <a:lnTo>
                  <a:pt x="11073523" y="0"/>
                </a:lnTo>
                <a:lnTo>
                  <a:pt x="11073523" y="8959486"/>
                </a:lnTo>
                <a:lnTo>
                  <a:pt x="0" y="89594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3" name="Freeform 3"/>
          <p:cNvSpPr/>
          <p:nvPr/>
        </p:nvSpPr>
        <p:spPr>
          <a:xfrm>
            <a:off x="15959098" y="8281591"/>
            <a:ext cx="2600404" cy="2600404"/>
          </a:xfrm>
          <a:custGeom>
            <a:avLst/>
            <a:gdLst/>
            <a:ahLst/>
            <a:cxnLst/>
            <a:rect l="l" t="t" r="r" b="b"/>
            <a:pathLst>
              <a:path w="2600404" h="2600404">
                <a:moveTo>
                  <a:pt x="0" y="0"/>
                </a:moveTo>
                <a:lnTo>
                  <a:pt x="2600404" y="0"/>
                </a:lnTo>
                <a:lnTo>
                  <a:pt x="2600404" y="2600405"/>
                </a:lnTo>
                <a:lnTo>
                  <a:pt x="0" y="26004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4" name="Freeform 4"/>
          <p:cNvSpPr/>
          <p:nvPr/>
        </p:nvSpPr>
        <p:spPr>
          <a:xfrm>
            <a:off x="2050960" y="1420700"/>
            <a:ext cx="14186080" cy="8866300"/>
          </a:xfrm>
          <a:custGeom>
            <a:avLst/>
            <a:gdLst/>
            <a:ahLst/>
            <a:cxnLst/>
            <a:rect l="l" t="t" r="r" b="b"/>
            <a:pathLst>
              <a:path w="14186080" h="8866300">
                <a:moveTo>
                  <a:pt x="0" y="0"/>
                </a:moveTo>
                <a:lnTo>
                  <a:pt x="14186080" y="0"/>
                </a:lnTo>
                <a:lnTo>
                  <a:pt x="14186080" y="8866300"/>
                </a:lnTo>
                <a:lnTo>
                  <a:pt x="0" y="8866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5" name="TextBox 5"/>
          <p:cNvSpPr txBox="1"/>
          <p:nvPr/>
        </p:nvSpPr>
        <p:spPr>
          <a:xfrm>
            <a:off x="420542" y="248363"/>
            <a:ext cx="1432891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  <a:spcBef>
                <a:spcPct val="0"/>
              </a:spcBef>
            </a:pPr>
            <a:r>
              <a:rPr lang="en-US" sz="6000">
                <a:solidFill>
                  <a:srgbClr val="120202"/>
                </a:solidFill>
                <a:latin typeface="Roboto Bold"/>
              </a:rPr>
              <a:t>WEBSITE PROTOTYPE</a:t>
            </a:r>
          </a:p>
        </p:txBody>
      </p:sp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329</Words>
  <Application>Microsoft Office PowerPoint</Application>
  <PresentationFormat>Custom</PresentationFormat>
  <Paragraphs>42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Canva Sans</vt:lpstr>
      <vt:lpstr>Roboto Bold</vt:lpstr>
      <vt:lpstr>Canva Sans Bold</vt:lpstr>
      <vt:lpstr>Roboto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Modern and Clean Startup Pitch Deck Presentation</dc:title>
  <cp:lastModifiedBy>maghraouimalek</cp:lastModifiedBy>
  <cp:revision>3</cp:revision>
  <dcterms:created xsi:type="dcterms:W3CDTF">2006-08-16T00:00:00Z</dcterms:created>
  <dcterms:modified xsi:type="dcterms:W3CDTF">2024-04-21T11:29:07Z</dcterms:modified>
  <dc:identifier>DAGDAaecPms</dc:identifier>
</cp:coreProperties>
</file>

<file path=docProps/thumbnail.jpeg>
</file>